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8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5" r:id="rId18"/>
    <p:sldId id="271" r:id="rId19"/>
    <p:sldId id="273" r:id="rId20"/>
    <p:sldId id="272" r:id="rId21"/>
    <p:sldId id="274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04EE-5DE7-4A5D-AF22-70A555DCFC5C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0DC5D-22C3-4776-9A5A-1BFBDCEDE2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04EE-5DE7-4A5D-AF22-70A555DCFC5C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0DC5D-22C3-4776-9A5A-1BFBDCEDE2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04EE-5DE7-4A5D-AF22-70A555DCFC5C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0DC5D-22C3-4776-9A5A-1BFBDCEDE2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04EE-5DE7-4A5D-AF22-70A555DCFC5C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0DC5D-22C3-4776-9A5A-1BFBDCEDE2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04EE-5DE7-4A5D-AF22-70A555DCFC5C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0DC5D-22C3-4776-9A5A-1BFBDCEDE2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04EE-5DE7-4A5D-AF22-70A555DCFC5C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0DC5D-22C3-4776-9A5A-1BFBDCEDE2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04EE-5DE7-4A5D-AF22-70A555DCFC5C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0DC5D-22C3-4776-9A5A-1BFBDCEDE2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04EE-5DE7-4A5D-AF22-70A555DCFC5C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0DC5D-22C3-4776-9A5A-1BFBDCEDE2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04EE-5DE7-4A5D-AF22-70A555DCFC5C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0DC5D-22C3-4776-9A5A-1BFBDCEDE2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04EE-5DE7-4A5D-AF22-70A555DCFC5C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0DC5D-22C3-4776-9A5A-1BFBDCEDE2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04EE-5DE7-4A5D-AF22-70A555DCFC5C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0DC5D-22C3-4776-9A5A-1BFBDCEDE2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004EE-5DE7-4A5D-AF22-70A555DCFC5C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0DC5D-22C3-4776-9A5A-1BFBDCEDE2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33400"/>
            <a:ext cx="7772400" cy="2533650"/>
          </a:xfrm>
        </p:spPr>
        <p:txBody>
          <a:bodyPr>
            <a:noAutofit/>
          </a:bodyPr>
          <a:lstStyle/>
          <a:p>
            <a:r>
              <a:rPr lang="en-US" sz="2800" cap="all" dirty="0" smtClean="0"/>
              <a:t>Lessons in </a:t>
            </a:r>
            <a:r>
              <a:rPr lang="en-US" sz="2800" i="1" cap="all" dirty="0" smtClean="0"/>
              <a:t>de novo</a:t>
            </a:r>
            <a:r>
              <a:rPr lang="en-US" sz="2800" cap="all" dirty="0" smtClean="0"/>
              <a:t> PEPTIDE sequencing By Tandem Mass Spectrometry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err="1" smtClean="0"/>
              <a:t>Katalin</a:t>
            </a:r>
            <a:r>
              <a:rPr lang="en-US" sz="2800" dirty="0" smtClean="0"/>
              <a:t> F. </a:t>
            </a:r>
            <a:r>
              <a:rPr lang="en-US" sz="2800" dirty="0" err="1" smtClean="0"/>
              <a:t>Medzihradszky</a:t>
            </a:r>
            <a:r>
              <a:rPr lang="en-US" sz="2800" dirty="0" smtClean="0"/>
              <a:t> </a:t>
            </a:r>
            <a:r>
              <a:rPr lang="en-US" sz="2800" dirty="0" smtClean="0"/>
              <a:t>&amp; Robert J. </a:t>
            </a:r>
            <a:r>
              <a:rPr lang="en-US" sz="2800" dirty="0" err="1" smtClean="0"/>
              <a:t>Chalkley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Supplementary Figures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886200"/>
            <a:ext cx="8534400" cy="23622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* the spectra are shown in elution order; 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* multiply-charged ions are usually labeled so, however, the complete peak list or raw data (Supplements 1 &amp; 2) may provide additional information; 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* sequences are listed in Table 5 as well </a:t>
            </a:r>
            <a:r>
              <a:rPr lang="en-US" smtClean="0">
                <a:solidFill>
                  <a:schemeClr val="tx1"/>
                </a:solidFill>
              </a:rPr>
              <a:t>as in Supplement </a:t>
            </a:r>
            <a:r>
              <a:rPr lang="en-US" dirty="0" smtClean="0">
                <a:solidFill>
                  <a:schemeClr val="tx1"/>
                </a:solidFill>
              </a:rPr>
              <a:t>3.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13378"/>
            <a:ext cx="8569077" cy="6544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477000" y="609600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527.783(2+)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38600" y="5638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3657600" y="5105400"/>
            <a:ext cx="78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390.2(2+)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0" y="4876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200400" y="5257800"/>
            <a:ext cx="76200" cy="685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3886200" y="5410200"/>
            <a:ext cx="152400" cy="685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19600" y="51054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572000" y="5410200"/>
            <a:ext cx="304800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0" y="0"/>
            <a:ext cx="104246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Figure S9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2400"/>
            <a:ext cx="9144000" cy="739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391400" y="533400"/>
            <a:ext cx="131799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619.791(2+)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91400" y="28956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7848600" y="2590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7315200" y="2209800"/>
            <a:ext cx="785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521.8(2+)</a:t>
            </a:r>
            <a:endParaRPr lang="en-US" sz="12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7772400" y="2514600"/>
            <a:ext cx="76200" cy="762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153400" y="28194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8382000" y="17526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8710868" y="2590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0"/>
            <a:ext cx="115948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Figure S10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600"/>
            <a:ext cx="9144000" cy="746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391400" y="457200"/>
            <a:ext cx="131799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480.920(3+)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53400" y="1981200"/>
            <a:ext cx="433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7848600" y="26670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7467600" y="23622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8305800" y="27432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066800" y="49530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905000" y="48006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905000" y="54102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cxnSp>
        <p:nvCxnSpPr>
          <p:cNvPr id="12" name="Straight Arrow Connector 11"/>
          <p:cNvCxnSpPr>
            <a:stCxn id="9" idx="2"/>
          </p:cNvCxnSpPr>
          <p:nvPr/>
        </p:nvCxnSpPr>
        <p:spPr>
          <a:xfrm>
            <a:off x="2121566" y="5077599"/>
            <a:ext cx="164434" cy="7136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1295400" y="5105400"/>
            <a:ext cx="685800" cy="685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667000" y="57150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2438400" y="5029200"/>
            <a:ext cx="78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668.9(2+)</a:t>
            </a:r>
            <a:endParaRPr lang="en-US" sz="12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2590800" y="5334000"/>
            <a:ext cx="762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324600" y="26670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5943600" y="25146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6629400" y="28194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(3+)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0" y="0"/>
            <a:ext cx="115948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Figure S11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800"/>
            <a:ext cx="9143999" cy="777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239000" y="457200"/>
            <a:ext cx="131799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552.953(3+)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58200" y="2590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8153400" y="28956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676400" y="57150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58674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629400" y="2057400"/>
            <a:ext cx="78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501.3(2+)</a:t>
            </a:r>
            <a:endParaRPr lang="en-US" sz="12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010400" y="2438400"/>
            <a:ext cx="381000" cy="838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19800" y="28956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4953000" y="24384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5486400" y="2133600"/>
            <a:ext cx="537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361.2</a:t>
            </a:r>
            <a:endParaRPr lang="en-US" sz="12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5334000" y="2438400"/>
            <a:ext cx="304800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0" y="0"/>
            <a:ext cx="115948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Figure S12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2400"/>
            <a:ext cx="9216232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239000" y="533400"/>
            <a:ext cx="131799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739.875(2+)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62200" y="32004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514600" y="3581400"/>
            <a:ext cx="762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2"/>
          </p:cNvCxnSpPr>
          <p:nvPr/>
        </p:nvCxnSpPr>
        <p:spPr>
          <a:xfrm>
            <a:off x="2578766" y="3477399"/>
            <a:ext cx="164434" cy="4088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71600" y="3200400"/>
            <a:ext cx="78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583.3(2+)</a:t>
            </a:r>
            <a:endParaRPr lang="en-US" sz="1200" dirty="0"/>
          </a:p>
        </p:txBody>
      </p:sp>
      <p:cxnSp>
        <p:nvCxnSpPr>
          <p:cNvPr id="12" name="Straight Arrow Connector 11"/>
          <p:cNvCxnSpPr>
            <a:stCxn id="10" idx="2"/>
          </p:cNvCxnSpPr>
          <p:nvPr/>
        </p:nvCxnSpPr>
        <p:spPr>
          <a:xfrm flipH="1">
            <a:off x="1447800" y="3477399"/>
            <a:ext cx="316697" cy="6374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343400" y="3733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4724400" y="35052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3581400" y="38100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0"/>
            <a:ext cx="115948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Figure S13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228600"/>
            <a:ext cx="91440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162800" y="457200"/>
            <a:ext cx="131799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603.310(3+)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38800" y="11430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8077200" y="26670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5562600" y="23622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5257800" y="25146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781800" y="2209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705600" y="2362200"/>
            <a:ext cx="152400" cy="533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781800" y="1600200"/>
            <a:ext cx="78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430.8(2+)</a:t>
            </a:r>
            <a:endParaRPr lang="en-US" sz="12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400800" y="1905000"/>
            <a:ext cx="609600" cy="1143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467600" y="26670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0"/>
            <a:ext cx="115948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Figure S14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2231" y="-228600"/>
            <a:ext cx="9216231" cy="7543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010400" y="381000"/>
            <a:ext cx="131799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528.028(4+)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5000" y="31242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5181600" y="35052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3352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3733800" y="32766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810000" y="3645932"/>
            <a:ext cx="168566" cy="3164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0" idx="2"/>
          </p:cNvCxnSpPr>
          <p:nvPr/>
        </p:nvCxnSpPr>
        <p:spPr>
          <a:xfrm>
            <a:off x="3950366" y="3553599"/>
            <a:ext cx="164434" cy="4088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3505200" y="3429000"/>
            <a:ext cx="381000" cy="5473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962400" y="2971800"/>
            <a:ext cx="78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493.3(2+)</a:t>
            </a:r>
            <a:endParaRPr lang="en-US" sz="1200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191000" y="3276600"/>
            <a:ext cx="228600" cy="914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590800" y="36576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1524000" y="3733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1143000" y="3276600"/>
            <a:ext cx="78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414.6(3+)</a:t>
            </a:r>
            <a:endParaRPr lang="en-US" sz="1200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1066800" y="3581400"/>
            <a:ext cx="3048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001000" y="19050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7391400" y="3733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7848600" y="36576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8229600" y="38862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1295400" y="5257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(+)</a:t>
            </a:r>
            <a:endParaRPr lang="en-US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533400" y="5181600"/>
            <a:ext cx="78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663.9(2+)</a:t>
            </a:r>
            <a:endParaRPr lang="en-US" sz="1200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1143000" y="5486400"/>
            <a:ext cx="228600" cy="533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600200" y="4953000"/>
            <a:ext cx="78579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712.4(2+)</a:t>
            </a:r>
            <a:endParaRPr lang="en-US" sz="1200" dirty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1752600" y="5257800"/>
            <a:ext cx="304800" cy="838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667000" y="5334000"/>
            <a:ext cx="78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760.4(2+)</a:t>
            </a:r>
            <a:endParaRPr lang="en-US" sz="1200" dirty="0"/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2819400" y="5638800"/>
            <a:ext cx="152400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0" y="0"/>
            <a:ext cx="115948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Figure S15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800"/>
            <a:ext cx="9216232" cy="746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543800" y="457200"/>
            <a:ext cx="131799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703.719(3+)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0800" y="50292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981200" y="5334000"/>
            <a:ext cx="433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0" y="54102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09600" y="5029200"/>
            <a:ext cx="78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704.4(2+)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7620000" y="35052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600200" y="5257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066800" y="53340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cxnSp>
        <p:nvCxnSpPr>
          <p:cNvPr id="14" name="Straight Arrow Connector 13"/>
          <p:cNvCxnSpPr>
            <a:stCxn id="9" idx="2"/>
          </p:cNvCxnSpPr>
          <p:nvPr/>
        </p:nvCxnSpPr>
        <p:spPr>
          <a:xfrm flipH="1">
            <a:off x="609600" y="5306199"/>
            <a:ext cx="392897" cy="5612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534400" y="3048000"/>
            <a:ext cx="433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(3+)</a:t>
            </a:r>
            <a:endParaRPr lang="en-US" sz="1200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8686800" y="3505200"/>
            <a:ext cx="762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5" idx="3"/>
          </p:cNvCxnSpPr>
          <p:nvPr/>
        </p:nvCxnSpPr>
        <p:spPr>
          <a:xfrm flipH="1">
            <a:off x="8839200" y="3186500"/>
            <a:ext cx="128332" cy="623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229600" y="3733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6400800" y="35814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3581400" y="12954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(3+)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4038600" y="1066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(3+)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5638800" y="36576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7086600" y="31242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7239000" y="3505200"/>
            <a:ext cx="152400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181600" y="3124200"/>
            <a:ext cx="78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398.2(2+)</a:t>
            </a:r>
            <a:endParaRPr lang="en-US" sz="1200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5562600" y="3429000"/>
            <a:ext cx="76200" cy="685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0" y="0"/>
            <a:ext cx="115948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Figure S16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7975"/>
            <a:ext cx="8576152" cy="655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248400" y="762000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381.731(2+)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115948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Figure S17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2400"/>
            <a:ext cx="9080699" cy="723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239000" y="457200"/>
            <a:ext cx="131799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655.998(3+)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35052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(3+)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7696200" y="11430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8001000" y="1828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8534400" y="17526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8153400" y="1219200"/>
            <a:ext cx="78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484.8(2+)</a:t>
            </a:r>
            <a:endParaRPr lang="en-US" sz="1200" dirty="0"/>
          </a:p>
        </p:txBody>
      </p:sp>
      <p:cxnSp>
        <p:nvCxnSpPr>
          <p:cNvPr id="10" name="Straight Arrow Connector 9"/>
          <p:cNvCxnSpPr>
            <a:stCxn id="8" idx="2"/>
          </p:cNvCxnSpPr>
          <p:nvPr/>
        </p:nvCxnSpPr>
        <p:spPr>
          <a:xfrm>
            <a:off x="8546297" y="1496199"/>
            <a:ext cx="64303" cy="7136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447800" y="35052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" y="3733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7315200" y="11430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7543800" y="1447800"/>
            <a:ext cx="76200" cy="685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400800" y="3733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1143000" y="50292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cxnSp>
        <p:nvCxnSpPr>
          <p:cNvPr id="19" name="Straight Arrow Connector 18"/>
          <p:cNvCxnSpPr>
            <a:stCxn id="17" idx="2"/>
          </p:cNvCxnSpPr>
          <p:nvPr/>
        </p:nvCxnSpPr>
        <p:spPr>
          <a:xfrm>
            <a:off x="1359566" y="5306199"/>
            <a:ext cx="164434" cy="5612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0" y="0"/>
            <a:ext cx="115948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Figure S18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8680079" cy="6629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00800" y="381000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308.193(2+)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104246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Figure S1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2232" y="-228600"/>
            <a:ext cx="9216232" cy="754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934200" y="457200"/>
            <a:ext cx="131799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528.039(4+)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5000" y="31242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5029200" y="35814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3352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115948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Figure S19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-152400"/>
            <a:ext cx="9143998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781800" y="533400"/>
            <a:ext cx="131799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690.032(3+)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91400" y="4114800"/>
            <a:ext cx="960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CID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086600" y="1295400"/>
            <a:ext cx="1243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Second CID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115948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Figure S20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2400"/>
            <a:ext cx="9144000" cy="723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705600" y="457200"/>
            <a:ext cx="216905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690.032(3+), first CID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90800" y="51816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1676400" y="5257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43434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981200" y="4114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2438400" y="4114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39624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3352800" y="50292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" y="48006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629400" y="27432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7239000" y="2209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8001000" y="2590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7696200" y="27432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7543800" y="1828800"/>
            <a:ext cx="78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561.3(2+)</a:t>
            </a:r>
            <a:endParaRPr lang="en-US" sz="1200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7696200" y="2133600"/>
            <a:ext cx="152400" cy="914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534400" y="20574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(3+)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8458200" y="13716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(3+)</a:t>
            </a:r>
            <a:endParaRPr lang="en-US" sz="1200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8534400" y="1752600"/>
            <a:ext cx="152400" cy="914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486400" y="15240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6019800" y="26670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5334000" y="1905000"/>
            <a:ext cx="457200" cy="914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0" y="0"/>
            <a:ext cx="115948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Figure S21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600"/>
            <a:ext cx="9216231" cy="746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58000" y="457200"/>
            <a:ext cx="131799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684.703(3+)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15200" y="35052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1054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905000" y="51816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295400" y="51816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8001000" y="36576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51054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2895600" y="50292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3276600" y="55626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705600" y="38100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8077200" y="3276600"/>
            <a:ext cx="832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(577.4(2+)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7772400" y="3048000"/>
            <a:ext cx="78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553.3(2+)</a:t>
            </a:r>
            <a:endParaRPr lang="en-US" sz="12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7620000" y="3352800"/>
            <a:ext cx="381000" cy="838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8001000" y="3505200"/>
            <a:ext cx="152400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733800" y="12954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(3+)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8382000" y="36576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(3+)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8710868" y="3733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0" y="0"/>
            <a:ext cx="115948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Figure S22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2232" y="-228600"/>
            <a:ext cx="9216232" cy="746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934200" y="457200"/>
            <a:ext cx="131799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928.486(2+)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81200" y="3733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0" y="3733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2362200" y="38100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629400" y="35814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4419600" y="3733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8153400" y="38100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172200" y="38100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8382000" y="38100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8153400" y="3200400"/>
            <a:ext cx="78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793.5(2+)</a:t>
            </a:r>
            <a:endParaRPr lang="en-US" sz="12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8763000" y="3505200"/>
            <a:ext cx="76200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14400" y="54102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0" y="5257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0"/>
            <a:ext cx="115948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Figure S23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71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7200" y="4114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676400" y="47244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838200" y="4953000"/>
            <a:ext cx="914400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248400" y="28194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7543800" y="28956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7924800" y="22860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cxnSp>
        <p:nvCxnSpPr>
          <p:cNvPr id="15" name="Straight Arrow Connector 14"/>
          <p:cNvCxnSpPr>
            <a:stCxn id="13" idx="2"/>
          </p:cNvCxnSpPr>
          <p:nvPr/>
        </p:nvCxnSpPr>
        <p:spPr>
          <a:xfrm>
            <a:off x="8141366" y="2562999"/>
            <a:ext cx="316834" cy="4850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6553200" y="2133600"/>
            <a:ext cx="381000" cy="106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781800" y="1828800"/>
            <a:ext cx="78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303.2(3+)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6858000" y="25146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(3+)</a:t>
            </a:r>
            <a:endParaRPr lang="en-US" sz="1200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6858000" y="2743200"/>
            <a:ext cx="762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400800" y="609600"/>
            <a:ext cx="131799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322.874(3+)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0"/>
            <a:ext cx="104246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Figure S2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2231" y="-228600"/>
            <a:ext cx="9216231" cy="746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58000" y="381000"/>
            <a:ext cx="131799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354.711(2+)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104246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Figure S3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18064"/>
            <a:ext cx="8915401" cy="6639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324600" y="914400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405.754(2+)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91000" y="38862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3505200" y="43434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cxnSp>
        <p:nvCxnSpPr>
          <p:cNvPr id="7" name="Straight Arrow Connector 6"/>
          <p:cNvCxnSpPr>
            <a:stCxn id="5" idx="2"/>
          </p:cNvCxnSpPr>
          <p:nvPr/>
        </p:nvCxnSpPr>
        <p:spPr>
          <a:xfrm>
            <a:off x="3721766" y="4620399"/>
            <a:ext cx="697834" cy="6374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733800" y="4800600"/>
            <a:ext cx="381000" cy="838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048000" y="4495800"/>
            <a:ext cx="381000" cy="76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90800" y="1981200"/>
            <a:ext cx="15616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241.1(2+) &amp; 245.6(2+)</a:t>
            </a:r>
            <a:endParaRPr lang="en-US" sz="120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971800" y="2362200"/>
            <a:ext cx="152400" cy="3429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429000" y="3429000"/>
            <a:ext cx="10647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269.2 &amp; 271.2</a:t>
            </a:r>
            <a:endParaRPr lang="en-US" sz="1200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3429000" y="3810000"/>
            <a:ext cx="457200" cy="1905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0" y="0"/>
            <a:ext cx="104246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Figure S4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52400"/>
            <a:ext cx="9216231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315200" y="609600"/>
            <a:ext cx="131799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427.213(3+)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10868" y="19050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3352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(3+)</a:t>
            </a:r>
            <a:endParaRPr lang="en-US" sz="12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762000" y="3581400"/>
            <a:ext cx="3048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828800" y="35814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3048000" y="32766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4267200" y="34290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4267200" y="3733800"/>
            <a:ext cx="762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572000" y="3810000"/>
            <a:ext cx="7620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924800" y="19812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5638800" y="37338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cxnSp>
        <p:nvCxnSpPr>
          <p:cNvPr id="24" name="Straight Arrow Connector 23"/>
          <p:cNvCxnSpPr>
            <a:stCxn id="5" idx="1"/>
          </p:cNvCxnSpPr>
          <p:nvPr/>
        </p:nvCxnSpPr>
        <p:spPr>
          <a:xfrm flipH="1" flipV="1">
            <a:off x="990600" y="3352800"/>
            <a:ext cx="152400" cy="138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0" y="0"/>
            <a:ext cx="104246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Figure S5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600"/>
            <a:ext cx="9143999" cy="746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086600" y="457200"/>
            <a:ext cx="131799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427.213(3+)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104246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Figure S6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2400"/>
            <a:ext cx="9144000" cy="7391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086600" y="457200"/>
            <a:ext cx="131799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499.266(2+)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67600" y="21336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8153400" y="19050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24384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7086600" y="2667000"/>
            <a:ext cx="762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239000" y="2590800"/>
            <a:ext cx="88234" cy="4088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172200" y="198120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(2+)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5257800" y="1371600"/>
            <a:ext cx="78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317.2(2+)</a:t>
            </a:r>
            <a:endParaRPr lang="en-US" sz="1200" dirty="0"/>
          </a:p>
        </p:txBody>
      </p:sp>
      <p:cxnSp>
        <p:nvCxnSpPr>
          <p:cNvPr id="14" name="Straight Arrow Connector 13"/>
          <p:cNvCxnSpPr>
            <a:stCxn id="12" idx="2"/>
          </p:cNvCxnSpPr>
          <p:nvPr/>
        </p:nvCxnSpPr>
        <p:spPr>
          <a:xfrm>
            <a:off x="5650697" y="1648599"/>
            <a:ext cx="521503" cy="15518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191000" y="1905000"/>
            <a:ext cx="78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257.7(2+)</a:t>
            </a:r>
            <a:endParaRPr lang="en-US" sz="12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648200" y="2286000"/>
            <a:ext cx="304800" cy="914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0" y="0"/>
            <a:ext cx="104246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Figure S7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476382" cy="6473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400800" y="685800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329.719(2+)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04246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Figure S8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593</Words>
  <Application>Microsoft Office PowerPoint</Application>
  <PresentationFormat>On-screen Show (4:3)</PresentationFormat>
  <Paragraphs>204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Lessons in de novo PEPTIDE sequencing By Tandem Mass Spectrometry Katalin F. Medzihradszky &amp; Robert J. Chalkley Supplementary Figures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folkl</dc:creator>
  <cp:lastModifiedBy>folkl</cp:lastModifiedBy>
  <cp:revision>40</cp:revision>
  <dcterms:created xsi:type="dcterms:W3CDTF">2013-07-08T16:33:13Z</dcterms:created>
  <dcterms:modified xsi:type="dcterms:W3CDTF">2013-07-09T18:10:07Z</dcterms:modified>
</cp:coreProperties>
</file>